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3700"/>
    <a:srgbClr val="D9D9D9"/>
    <a:srgbClr val="4472C4"/>
    <a:srgbClr val="CF3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93"/>
    <p:restoredTop sz="65047"/>
  </p:normalViewPr>
  <p:slideViewPr>
    <p:cSldViewPr snapToGrid="0" snapToObjects="1">
      <p:cViewPr>
        <p:scale>
          <a:sx n="77" d="100"/>
          <a:sy n="77" d="100"/>
        </p:scale>
        <p:origin x="632" y="-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35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634201-E835-6841-A51C-467D5DD21891}" type="datetimeFigureOut">
              <a:rPr lang="pt-BR" smtClean="0"/>
              <a:t>18/11/17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C60457-A432-6D43-B9A5-18E013C6138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743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8DFF99-06F2-8947-AE5D-83B155F03BBC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FC68E-698B-9C44-BE58-A85B9485E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039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FC68E-698B-9C44-BE58-A85B9485E8F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27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FC68E-698B-9C44-BE58-A85B9485E8F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262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39BA7-99E8-4B4F-ACBB-D7CED6676F4A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4193C-A291-754F-8C7D-9AACF63BE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976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39BA7-99E8-4B4F-ACBB-D7CED6676F4A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4193C-A291-754F-8C7D-9AACF63BE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32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39BA7-99E8-4B4F-ACBB-D7CED6676F4A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4193C-A291-754F-8C7D-9AACF63BE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257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sz="4000" dirty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39BA7-99E8-4B4F-ACBB-D7CED6676F4A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4193C-A291-754F-8C7D-9AACF63BE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86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39BA7-99E8-4B4F-ACBB-D7CED6676F4A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4193C-A291-754F-8C7D-9AACF63BE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333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39BA7-99E8-4B4F-ACBB-D7CED6676F4A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4193C-A291-754F-8C7D-9AACF63BE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08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39BA7-99E8-4B4F-ACBB-D7CED6676F4A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4193C-A291-754F-8C7D-9AACF63BE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1908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39BA7-99E8-4B4F-ACBB-D7CED6676F4A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4193C-A291-754F-8C7D-9AACF63BE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616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39BA7-99E8-4B4F-ACBB-D7CED6676F4A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4193C-A291-754F-8C7D-9AACF63BE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791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39BA7-99E8-4B4F-ACBB-D7CED6676F4A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4193C-A291-754F-8C7D-9AACF63BE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191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39BA7-99E8-4B4F-ACBB-D7CED6676F4A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4193C-A291-754F-8C7D-9AACF63BE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73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66165"/>
            <a:ext cx="12192000" cy="5903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87773"/>
            <a:ext cx="10515600" cy="969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37125"/>
            <a:ext cx="10515600" cy="443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4280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A39BA7-99E8-4B4F-ACBB-D7CED6676F4A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2806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280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44193C-A291-754F-8C7D-9AACF63BE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62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50000"/>
            </a:schemeClr>
          </a:solidFill>
          <a:latin typeface="Raleway" charset="0"/>
          <a:ea typeface="Raleway" charset="0"/>
          <a:cs typeface="Raleway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accent1">
              <a:lumMod val="50000"/>
            </a:schemeClr>
          </a:solidFill>
          <a:latin typeface="Raleway" charset="0"/>
          <a:ea typeface="Raleway" charset="0"/>
          <a:cs typeface="Raleway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accent1">
              <a:lumMod val="50000"/>
            </a:schemeClr>
          </a:solidFill>
          <a:latin typeface="Raleway" charset="0"/>
          <a:ea typeface="Raleway" charset="0"/>
          <a:cs typeface="Raleway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accent1">
              <a:lumMod val="50000"/>
            </a:schemeClr>
          </a:solidFill>
          <a:latin typeface="Raleway" charset="0"/>
          <a:ea typeface="Raleway" charset="0"/>
          <a:cs typeface="Raleway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accent1">
              <a:lumMod val="50000"/>
            </a:schemeClr>
          </a:solidFill>
          <a:latin typeface="Raleway" charset="0"/>
          <a:ea typeface="Raleway" charset="0"/>
          <a:cs typeface="Raleway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accent1">
              <a:lumMod val="50000"/>
            </a:schemeClr>
          </a:solidFill>
          <a:latin typeface="Raleway" charset="0"/>
          <a:ea typeface="Raleway" charset="0"/>
          <a:cs typeface="Raleway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lay.golang.org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ellenkorbes/ready-to-go/blob/master/INSTALL_PTBR.m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golang.org/" TargetMode="External"/><Relationship Id="rId4" Type="http://schemas.openxmlformats.org/officeDocument/2006/relationships/hyperlink" Target="https://golang.org/doc/" TargetMode="External"/><Relationship Id="rId5" Type="http://schemas.openxmlformats.org/officeDocument/2006/relationships/hyperlink" Target="https://invite.slack.golangbridge.org/" TargetMode="External"/><Relationship Id="rId6" Type="http://schemas.openxmlformats.org/officeDocument/2006/relationships/hyperlink" Target="https://hangouts.google.com/hangouts/_/crg.eti.br/golang" TargetMode="Externa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golang.org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B-r3Wf_I2Lk" TargetMode="Externa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olang/go/wiki/GoUser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pher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o.gl/pjeuF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01656"/>
            <a:ext cx="9399493" cy="2387600"/>
          </a:xfrm>
        </p:spPr>
        <p:txBody>
          <a:bodyPr anchor="ctr">
            <a:normAutofit/>
          </a:bodyPr>
          <a:lstStyle/>
          <a:p>
            <a:r>
              <a:rPr lang="en-US" sz="4400" dirty="0" smtClean="0"/>
              <a:t>Ready to Go: Uma </a:t>
            </a:r>
            <a:r>
              <a:rPr lang="en-US" sz="4400" dirty="0" err="1" smtClean="0"/>
              <a:t>Introdução</a:t>
            </a:r>
            <a:r>
              <a:rPr lang="en-US" sz="4400" dirty="0" smtClean="0"/>
              <a:t> a </a:t>
            </a:r>
            <a:r>
              <a:rPr lang="en-US" sz="4400" dirty="0" err="1" smtClean="0"/>
              <a:t>Linguagem</a:t>
            </a:r>
            <a:r>
              <a:rPr lang="en-US" sz="4400" dirty="0" smtClean="0"/>
              <a:t> Go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873724"/>
            <a:ext cx="9144000" cy="939799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Daniela Petruzalek</a:t>
            </a:r>
          </a:p>
          <a:p>
            <a:pPr algn="l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Ellen </a:t>
            </a:r>
            <a:r>
              <a:rPr lang="en-US" b="1" dirty="0" err="1">
                <a:solidFill>
                  <a:schemeClr val="bg2">
                    <a:lumMod val="25000"/>
                  </a:schemeClr>
                </a:solidFill>
              </a:rPr>
              <a:t>Korbes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  <a:p>
            <a:pPr algn="l"/>
            <a:endParaRPr lang="en-US" sz="2000" dirty="0" smtClean="0"/>
          </a:p>
          <a:p>
            <a:pPr algn="l"/>
            <a:endParaRPr lang="en-US" sz="20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71265" y="6443932"/>
            <a:ext cx="229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95000"/>
                  </a:schemeClr>
                </a:solidFill>
              </a:rPr>
              <a:t>November, </a:t>
            </a:r>
            <a:r>
              <a:rPr lang="en-US" b="1" dirty="0" smtClean="0">
                <a:solidFill>
                  <a:schemeClr val="bg1">
                    <a:lumMod val="95000"/>
                  </a:schemeClr>
                </a:solidFill>
              </a:rPr>
              <a:t>19 </a:t>
            </a:r>
            <a:r>
              <a:rPr lang="en-US" b="1" dirty="0" smtClean="0">
                <a:solidFill>
                  <a:schemeClr val="bg1">
                    <a:lumMod val="95000"/>
                  </a:schemeClr>
                </a:solidFill>
              </a:rPr>
              <a:t>2017</a:t>
            </a: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308" y="3499567"/>
            <a:ext cx="3204427" cy="294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81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Vamos começar!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https://play.golang.org</a:t>
            </a:r>
            <a:r>
              <a:rPr lang="pt-BR" dirty="0" smtClean="0">
                <a:hlinkClick r:id="rId2"/>
              </a:rPr>
              <a:t>/</a:t>
            </a:r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734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Agenda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37125"/>
            <a:ext cx="8970818" cy="4439837"/>
          </a:xfrm>
        </p:spPr>
        <p:txBody>
          <a:bodyPr numCol="2">
            <a:normAutofit/>
          </a:bodyPr>
          <a:lstStyle/>
          <a:p>
            <a:r>
              <a:rPr lang="pt-BR" dirty="0" smtClean="0"/>
              <a:t>Parte 1:</a:t>
            </a:r>
          </a:p>
          <a:p>
            <a:pPr lvl="1"/>
            <a:r>
              <a:rPr lang="pt-BR" dirty="0" err="1" smtClean="0"/>
              <a:t>Hello</a:t>
            </a:r>
            <a:r>
              <a:rPr lang="pt-BR" dirty="0" smtClean="0"/>
              <a:t> Go World</a:t>
            </a:r>
          </a:p>
          <a:p>
            <a:pPr lvl="1"/>
            <a:r>
              <a:rPr lang="pt-BR" dirty="0" smtClean="0"/>
              <a:t>Instalação do Go</a:t>
            </a:r>
          </a:p>
          <a:p>
            <a:pPr lvl="1"/>
            <a:r>
              <a:rPr lang="pt-BR" dirty="0" smtClean="0"/>
              <a:t>Linha de comando</a:t>
            </a:r>
          </a:p>
          <a:p>
            <a:pPr lvl="1"/>
            <a:r>
              <a:rPr lang="pt-BR" dirty="0" smtClean="0"/>
              <a:t>Tipos de dados</a:t>
            </a:r>
          </a:p>
          <a:p>
            <a:pPr lvl="1"/>
            <a:r>
              <a:rPr lang="pt-BR" dirty="0" smtClean="0"/>
              <a:t>Controle de fluxo</a:t>
            </a:r>
          </a:p>
          <a:p>
            <a:pPr lvl="1"/>
            <a:r>
              <a:rPr lang="pt-BR" dirty="0" err="1" smtClean="0"/>
              <a:t>Arrays</a:t>
            </a:r>
            <a:r>
              <a:rPr lang="pt-BR" dirty="0" smtClean="0"/>
              <a:t> e </a:t>
            </a:r>
            <a:r>
              <a:rPr lang="pt-BR" dirty="0" err="1" smtClean="0"/>
              <a:t>Slices</a:t>
            </a:r>
            <a:endParaRPr lang="pt-BR" dirty="0" smtClean="0"/>
          </a:p>
          <a:p>
            <a:pPr lvl="1"/>
            <a:r>
              <a:rPr lang="pt-BR" dirty="0" err="1" smtClean="0"/>
              <a:t>Maps</a:t>
            </a:r>
            <a:r>
              <a:rPr lang="pt-BR" dirty="0" smtClean="0"/>
              <a:t> e </a:t>
            </a:r>
            <a:r>
              <a:rPr lang="pt-BR" dirty="0" err="1" smtClean="0"/>
              <a:t>Structs</a:t>
            </a:r>
            <a:endParaRPr lang="pt-BR" dirty="0" smtClean="0"/>
          </a:p>
          <a:p>
            <a:r>
              <a:rPr lang="pt-BR" dirty="0" smtClean="0"/>
              <a:t>Parte 2:</a:t>
            </a:r>
          </a:p>
          <a:p>
            <a:pPr marL="685800" lvl="2">
              <a:spcBef>
                <a:spcPts val="1000"/>
              </a:spcBef>
            </a:pPr>
            <a:r>
              <a:rPr lang="pt-BR" sz="2400" dirty="0"/>
              <a:t>Funções</a:t>
            </a:r>
          </a:p>
          <a:p>
            <a:pPr lvl="1"/>
            <a:r>
              <a:rPr lang="pt-BR" dirty="0" smtClean="0"/>
              <a:t>Métodos</a:t>
            </a:r>
          </a:p>
          <a:p>
            <a:pPr lvl="1"/>
            <a:r>
              <a:rPr lang="pt-BR" dirty="0" smtClean="0"/>
              <a:t>Testes</a:t>
            </a:r>
          </a:p>
          <a:p>
            <a:pPr lvl="1"/>
            <a:r>
              <a:rPr lang="pt-BR" dirty="0" smtClean="0"/>
              <a:t>Interfaces</a:t>
            </a:r>
          </a:p>
          <a:p>
            <a:pPr lvl="1"/>
            <a:r>
              <a:rPr lang="pt-BR" dirty="0" err="1" smtClean="0"/>
              <a:t>Goroutines</a:t>
            </a:r>
            <a:r>
              <a:rPr lang="pt-BR" dirty="0" smtClean="0"/>
              <a:t> e Canais</a:t>
            </a:r>
          </a:p>
          <a:p>
            <a:r>
              <a:rPr lang="pt-BR" dirty="0" smtClean="0"/>
              <a:t>Extras:</a:t>
            </a:r>
          </a:p>
          <a:p>
            <a:pPr lvl="1"/>
            <a:r>
              <a:rPr lang="pt-BR" dirty="0" err="1" smtClean="0"/>
              <a:t>http</a:t>
            </a:r>
            <a:endParaRPr lang="pt-BR" dirty="0" smtClean="0"/>
          </a:p>
          <a:p>
            <a:pPr lvl="1"/>
            <a:r>
              <a:rPr lang="pt-BR" dirty="0" err="1" smtClean="0"/>
              <a:t>Pacman</a:t>
            </a:r>
            <a:r>
              <a:rPr lang="pt-BR" dirty="0" smtClean="0"/>
              <a:t>?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782" y="3957043"/>
            <a:ext cx="4711375" cy="240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13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Download e Instalação do Go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</a:t>
            </a:r>
            <a:r>
              <a:rPr lang="pt-BR" dirty="0" smtClean="0">
                <a:hlinkClick r:id="rId2"/>
              </a:rPr>
              <a:t>github.com/ellenkorbes/ready-to-go/blob/master/INSTALL_PTBR.md</a:t>
            </a:r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97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Recursos Importantes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>
                <a:hlinkClick r:id="rId2"/>
              </a:rPr>
              <a:t>https</a:t>
            </a:r>
            <a:r>
              <a:rPr lang="pt-BR" dirty="0" smtClean="0">
                <a:hlinkClick r:id="rId2"/>
              </a:rPr>
              <a:t>://www.golang.org/</a:t>
            </a:r>
            <a:endParaRPr lang="pt-BR" dirty="0" smtClean="0"/>
          </a:p>
          <a:p>
            <a:r>
              <a:rPr lang="pt-BR" dirty="0" smtClean="0">
                <a:hlinkClick r:id="rId3"/>
              </a:rPr>
              <a:t>https</a:t>
            </a:r>
            <a:r>
              <a:rPr lang="pt-BR" dirty="0">
                <a:hlinkClick r:id="rId3"/>
              </a:rPr>
              <a:t>://blog.golang.org</a:t>
            </a:r>
            <a:r>
              <a:rPr lang="pt-BR" dirty="0" smtClean="0">
                <a:hlinkClick r:id="rId3"/>
              </a:rPr>
              <a:t>/</a:t>
            </a:r>
            <a:endParaRPr lang="pt-BR" dirty="0" smtClean="0"/>
          </a:p>
          <a:p>
            <a:r>
              <a:rPr lang="pt-BR" dirty="0">
                <a:hlinkClick r:id="rId4"/>
              </a:rPr>
              <a:t>https://golang.org/doc</a:t>
            </a:r>
            <a:r>
              <a:rPr lang="pt-BR" dirty="0" smtClean="0">
                <a:hlinkClick r:id="rId4"/>
              </a:rPr>
              <a:t>/</a:t>
            </a:r>
            <a:endParaRPr lang="pt-BR" dirty="0" smtClean="0"/>
          </a:p>
          <a:p>
            <a:r>
              <a:rPr lang="pt-BR" dirty="0" smtClean="0">
                <a:hlinkClick r:id="rId5"/>
              </a:rPr>
              <a:t>https</a:t>
            </a:r>
            <a:r>
              <a:rPr lang="pt-BR" dirty="0">
                <a:hlinkClick r:id="rId5"/>
              </a:rPr>
              <a:t>://invite.slack.golangbridge.org</a:t>
            </a:r>
            <a:r>
              <a:rPr lang="pt-BR" dirty="0" smtClean="0">
                <a:hlinkClick r:id="rId5"/>
              </a:rPr>
              <a:t>/</a:t>
            </a:r>
            <a:endParaRPr lang="pt-BR" dirty="0" smtClean="0"/>
          </a:p>
          <a:p>
            <a:pPr lvl="1"/>
            <a:r>
              <a:rPr lang="pt-BR" dirty="0" smtClean="0"/>
              <a:t>#</a:t>
            </a:r>
            <a:r>
              <a:rPr lang="pt-BR" dirty="0" err="1" smtClean="0"/>
              <a:t>brazil</a:t>
            </a:r>
            <a:endParaRPr lang="pt-BR" dirty="0" smtClean="0"/>
          </a:p>
          <a:p>
            <a:pPr lvl="1"/>
            <a:r>
              <a:rPr lang="pt-BR" dirty="0" smtClean="0"/>
              <a:t>#</a:t>
            </a:r>
            <a:r>
              <a:rPr lang="pt-BR" dirty="0" err="1" smtClean="0"/>
              <a:t>brazil-gobridge</a:t>
            </a:r>
            <a:endParaRPr lang="pt-BR" dirty="0" smtClean="0"/>
          </a:p>
          <a:p>
            <a:pPr lvl="1"/>
            <a:r>
              <a:rPr lang="pt-BR" dirty="0" smtClean="0"/>
              <a:t>#</a:t>
            </a:r>
            <a:r>
              <a:rPr lang="pt-BR" dirty="0" err="1" smtClean="0"/>
              <a:t>brazilian</a:t>
            </a:r>
            <a:r>
              <a:rPr lang="pt-BR" dirty="0" smtClean="0"/>
              <a:t>-go-</a:t>
            </a:r>
            <a:r>
              <a:rPr lang="pt-BR" dirty="0" err="1" smtClean="0"/>
              <a:t>studies</a:t>
            </a:r>
            <a:endParaRPr lang="pt-BR" dirty="0" smtClean="0"/>
          </a:p>
          <a:p>
            <a:pPr lvl="1"/>
            <a:r>
              <a:rPr lang="pt-BR" dirty="0" smtClean="0"/>
              <a:t>#</a:t>
            </a:r>
            <a:r>
              <a:rPr lang="pt-BR" dirty="0" err="1" smtClean="0"/>
              <a:t>gophercon-brazil</a:t>
            </a:r>
            <a:endParaRPr lang="pt-BR" dirty="0" smtClean="0"/>
          </a:p>
          <a:p>
            <a:r>
              <a:rPr lang="pt-BR" dirty="0" smtClean="0"/>
              <a:t>Grupo de estudos: </a:t>
            </a:r>
          </a:p>
          <a:p>
            <a:pPr lvl="1"/>
            <a:r>
              <a:rPr lang="pt-BR" dirty="0" err="1" smtClean="0"/>
              <a:t>hangouts</a:t>
            </a:r>
            <a:r>
              <a:rPr lang="pt-BR" dirty="0" smtClean="0"/>
              <a:t> nas quintas-feiras às 22:00 BRT</a:t>
            </a:r>
          </a:p>
          <a:p>
            <a:pPr lvl="1"/>
            <a:r>
              <a:rPr lang="pt-BR" dirty="0">
                <a:hlinkClick r:id="rId6"/>
              </a:rPr>
              <a:t>https://hangouts.google.com/hangouts/_/</a:t>
            </a:r>
            <a:r>
              <a:rPr lang="pt-BR" dirty="0" smtClean="0">
                <a:hlinkClick r:id="rId6"/>
              </a:rPr>
              <a:t>crg.eti.br/golang</a:t>
            </a:r>
            <a:endParaRPr lang="pt-BR" dirty="0" smtClean="0"/>
          </a:p>
          <a:p>
            <a:pPr lvl="1"/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519" y="1223156"/>
            <a:ext cx="3494894" cy="375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52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 Linguagem Go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Nasceu no Google em 2007</a:t>
            </a:r>
          </a:p>
          <a:p>
            <a:r>
              <a:rPr lang="pt-BR" dirty="0" smtClean="0"/>
              <a:t>Objetivo: escalabilidade / ”systems”</a:t>
            </a:r>
          </a:p>
          <a:p>
            <a:r>
              <a:rPr lang="pt-BR" dirty="0" smtClean="0"/>
              <a:t>A </a:t>
            </a:r>
            <a:r>
              <a:rPr lang="pt-BR" dirty="0" err="1" smtClean="0"/>
              <a:t>idéia</a:t>
            </a:r>
            <a:r>
              <a:rPr lang="pt-BR" dirty="0" smtClean="0"/>
              <a:t> era combinar os melhores recursos das linguagens mais utilizadas por eles:</a:t>
            </a:r>
          </a:p>
          <a:p>
            <a:pPr lvl="1"/>
            <a:r>
              <a:rPr lang="pt-BR" dirty="0" smtClean="0"/>
              <a:t>C/C++</a:t>
            </a:r>
          </a:p>
          <a:p>
            <a:pPr lvl="1"/>
            <a:r>
              <a:rPr lang="pt-BR" dirty="0" smtClean="0"/>
              <a:t>Java</a:t>
            </a:r>
          </a:p>
          <a:p>
            <a:pPr lvl="1"/>
            <a:r>
              <a:rPr lang="pt-BR" dirty="0" smtClean="0"/>
              <a:t>Python</a:t>
            </a:r>
          </a:p>
          <a:p>
            <a:r>
              <a:rPr lang="pt-BR" dirty="0" err="1" smtClean="0"/>
              <a:t>Principios</a:t>
            </a:r>
            <a:r>
              <a:rPr lang="pt-BR" dirty="0" smtClean="0"/>
              <a:t> básicos:</a:t>
            </a:r>
          </a:p>
          <a:p>
            <a:pPr lvl="1"/>
            <a:r>
              <a:rPr lang="pt-BR" dirty="0" smtClean="0"/>
              <a:t>Simplicidade</a:t>
            </a:r>
          </a:p>
          <a:p>
            <a:pPr lvl="1"/>
            <a:r>
              <a:rPr lang="pt-BR" dirty="0" smtClean="0"/>
              <a:t>Ortogonalidade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425" y="4259770"/>
            <a:ext cx="3093720" cy="191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56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2500" y="5823869"/>
            <a:ext cx="10515600" cy="291551"/>
          </a:xfrm>
        </p:spPr>
        <p:txBody>
          <a:bodyPr>
            <a:normAutofit fontScale="62500" lnSpcReduction="20000"/>
          </a:bodyPr>
          <a:lstStyle/>
          <a:p>
            <a:r>
              <a:rPr lang="pt-BR" smtClean="0">
                <a:hlinkClick r:id="rId2"/>
              </a:rPr>
              <a:t>https</a:t>
            </a:r>
            <a:r>
              <a:rPr lang="pt-BR" dirty="0">
                <a:hlinkClick r:id="rId2"/>
              </a:rPr>
              <a:t>://</a:t>
            </a:r>
            <a:r>
              <a:rPr lang="pt-BR" dirty="0" smtClean="0">
                <a:hlinkClick r:id="rId2"/>
              </a:rPr>
              <a:t>youtu.be/B-r3Wf_I2Lk</a:t>
            </a:r>
            <a:endParaRPr lang="pt-BR" dirty="0" smtClean="0"/>
          </a:p>
          <a:p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014" y="451181"/>
            <a:ext cx="7813757" cy="537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74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Usos de Go pelo Mundo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</a:t>
            </a:r>
          </a:p>
          <a:p>
            <a:r>
              <a:rPr lang="en-US" dirty="0" err="1" smtClean="0"/>
              <a:t>Booking.com</a:t>
            </a:r>
            <a:endParaRPr lang="en-US" dirty="0"/>
          </a:p>
          <a:p>
            <a:r>
              <a:rPr lang="en-US" dirty="0" smtClean="0"/>
              <a:t>Docker</a:t>
            </a:r>
          </a:p>
          <a:p>
            <a:r>
              <a:rPr lang="en-US" dirty="0" smtClean="0"/>
              <a:t>Dropbox</a:t>
            </a:r>
            <a:endParaRPr lang="en-US" dirty="0"/>
          </a:p>
          <a:p>
            <a:r>
              <a:rPr lang="en-US" dirty="0"/>
              <a:t>Microsoft</a:t>
            </a:r>
          </a:p>
          <a:p>
            <a:r>
              <a:rPr lang="en-US" dirty="0" err="1"/>
              <a:t>Globo.com</a:t>
            </a:r>
            <a:endParaRPr lang="en-US" dirty="0"/>
          </a:p>
          <a:p>
            <a:pPr lvl="1"/>
            <a:r>
              <a:rPr lang="en-US" dirty="0"/>
              <a:t>https://</a:t>
            </a:r>
            <a:r>
              <a:rPr lang="en-US" dirty="0" err="1"/>
              <a:t>www.wired.com</a:t>
            </a:r>
            <a:r>
              <a:rPr lang="en-US" dirty="0"/>
              <a:t>/2013/03/</a:t>
            </a:r>
            <a:r>
              <a:rPr lang="en-US" dirty="0" err="1"/>
              <a:t>tsuru</a:t>
            </a:r>
            <a:endParaRPr lang="en-US" dirty="0"/>
          </a:p>
          <a:p>
            <a:r>
              <a:rPr lang="en-US" dirty="0">
                <a:hlinkClick r:id="rId2"/>
              </a:rPr>
              <a:t>https://github.com/golang/go/wiki/GoUsers</a:t>
            </a:r>
            <a:endParaRPr lang="en-US" dirty="0"/>
          </a:p>
          <a:p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794" y="4051724"/>
            <a:ext cx="1997006" cy="11432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931" y="1285136"/>
            <a:ext cx="2674491" cy="903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691" y="2318752"/>
            <a:ext cx="5164972" cy="16571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7663" y="5358903"/>
            <a:ext cx="20320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98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Gophers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Quem</a:t>
            </a:r>
            <a:r>
              <a:rPr lang="en-US" dirty="0" smtClean="0"/>
              <a:t> </a:t>
            </a:r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Go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chamado</a:t>
            </a:r>
            <a:r>
              <a:rPr lang="en-US" dirty="0"/>
              <a:t> ”Gopher</a:t>
            </a:r>
            <a:r>
              <a:rPr lang="en-US" dirty="0" smtClean="0"/>
              <a:t>”</a:t>
            </a:r>
          </a:p>
          <a:p>
            <a:r>
              <a:rPr lang="pt-BR" dirty="0"/>
              <a:t>Localização do termo: marmota</a:t>
            </a: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://blog.golang.org/gopher</a:t>
            </a:r>
            <a:endParaRPr lang="en-US" dirty="0"/>
          </a:p>
          <a:p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972" y="3266898"/>
            <a:ext cx="3625940" cy="27194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182" y="3848788"/>
            <a:ext cx="5964808" cy="213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0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Go é Open </a:t>
            </a:r>
            <a:r>
              <a:rPr lang="pt-BR" dirty="0" err="1" smtClean="0"/>
              <a:t>Source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https://goo.gl/pjeuFg</a:t>
            </a:r>
            <a:endParaRPr lang="en-US" dirty="0"/>
          </a:p>
          <a:p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067" y="3001157"/>
            <a:ext cx="5799667" cy="28305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2963742"/>
            <a:ext cx="5118100" cy="286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12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30321</TotalTime>
  <Words>199</Words>
  <Application>Microsoft Macintosh PowerPoint</Application>
  <PresentationFormat>Widescreen</PresentationFormat>
  <Paragraphs>66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Raleway</vt:lpstr>
      <vt:lpstr>Trebuchet MS</vt:lpstr>
      <vt:lpstr>Arial</vt:lpstr>
      <vt:lpstr>Office Theme</vt:lpstr>
      <vt:lpstr>Ready to Go: Uma Introdução a Linguagem Go</vt:lpstr>
      <vt:lpstr>Agenda</vt:lpstr>
      <vt:lpstr>Download e Instalação do Go</vt:lpstr>
      <vt:lpstr>Recursos Importantes</vt:lpstr>
      <vt:lpstr>A Linguagem Go</vt:lpstr>
      <vt:lpstr>PowerPoint Presentation</vt:lpstr>
      <vt:lpstr>Usos de Go pelo Mundo</vt:lpstr>
      <vt:lpstr>Gophers?</vt:lpstr>
      <vt:lpstr>Go é Open Source</vt:lpstr>
      <vt:lpstr>Vamos começar!</vt:lpstr>
    </vt:vector>
  </TitlesOfParts>
  <Manager/>
  <Company/>
  <LinksUpToDate>false</LinksUpToDate>
  <SharedDoc>false</SharedDoc>
  <HyperlinkBase/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Interview</dc:title>
  <dc:subject/>
  <dc:creator>Daniela Petruzalek</dc:creator>
  <cp:keywords/>
  <dc:description/>
  <cp:lastModifiedBy>Daniela Petruzalek</cp:lastModifiedBy>
  <cp:revision>215</cp:revision>
  <cp:lastPrinted>2017-11-18T08:19:01Z</cp:lastPrinted>
  <dcterms:created xsi:type="dcterms:W3CDTF">2017-02-09T23:00:57Z</dcterms:created>
  <dcterms:modified xsi:type="dcterms:W3CDTF">2017-11-19T08:56:47Z</dcterms:modified>
  <cp:category/>
</cp:coreProperties>
</file>